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3" r:id="rId3"/>
    <p:sldId id="314" r:id="rId4"/>
    <p:sldId id="319" r:id="rId5"/>
    <p:sldId id="258" r:id="rId6"/>
    <p:sldId id="290" r:id="rId7"/>
    <p:sldId id="291" r:id="rId8"/>
    <p:sldId id="297" r:id="rId9"/>
    <p:sldId id="315" r:id="rId10"/>
    <p:sldId id="316" r:id="rId11"/>
    <p:sldId id="320" r:id="rId12"/>
    <p:sldId id="272" r:id="rId13"/>
    <p:sldId id="271" r:id="rId14"/>
    <p:sldId id="317" r:id="rId15"/>
    <p:sldId id="296" r:id="rId16"/>
    <p:sldId id="281" r:id="rId17"/>
    <p:sldId id="280" r:id="rId18"/>
    <p:sldId id="279" r:id="rId19"/>
    <p:sldId id="267" r:id="rId20"/>
    <p:sldId id="283" r:id="rId21"/>
    <p:sldId id="282" r:id="rId22"/>
    <p:sldId id="302" r:id="rId23"/>
    <p:sldId id="29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9" autoAdjust="0"/>
    <p:restoredTop sz="94660"/>
  </p:normalViewPr>
  <p:slideViewPr>
    <p:cSldViewPr>
      <p:cViewPr varScale="1">
        <p:scale>
          <a:sx n="103" d="100"/>
          <a:sy n="103" d="100"/>
        </p:scale>
        <p:origin x="-1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Paris </a:t>
            </a:r>
            <a:r>
              <a:rPr lang="en-US" dirty="0" smtClean="0"/>
              <a:t>(</a:t>
            </a:r>
            <a:r>
              <a:rPr lang="en-US" dirty="0" err="1" smtClean="0"/>
              <a:t>Deuxième</a:t>
            </a:r>
            <a:r>
              <a:rPr lang="en-US" dirty="0" smtClean="0"/>
              <a:t> </a:t>
            </a:r>
            <a:r>
              <a:rPr lang="en-US" dirty="0" err="1" smtClean="0"/>
              <a:t>Partie</a:t>
            </a:r>
            <a:r>
              <a:rPr lang="en-US" dirty="0" smtClean="0"/>
              <a:t>)</a:t>
            </a:r>
            <a:br>
              <a:rPr lang="en-US" dirty="0" smtClean="0"/>
            </a:br>
            <a:r>
              <a:rPr lang="en-US" dirty="0" smtClean="0"/>
              <a:t>Ile de la </a:t>
            </a:r>
            <a:r>
              <a:rPr lang="en-US" dirty="0" err="1" smtClean="0"/>
              <a:t>Cité</a:t>
            </a:r>
            <a:r>
              <a:rPr lang="en-US" dirty="0" smtClean="0"/>
              <a:t> </a:t>
            </a:r>
            <a:r>
              <a:rPr lang="en-US" smtClean="0"/>
              <a:t>et Rive </a:t>
            </a:r>
            <a:r>
              <a:rPr lang="en-US" dirty="0" smtClean="0"/>
              <a:t>Gauche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Rive Gauche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4333"/>
          <a:stretch>
            <a:fillRect/>
          </a:stretch>
        </p:blipFill>
        <p:spPr>
          <a:xfrm>
            <a:off x="2514600" y="1176857"/>
            <a:ext cx="6477000" cy="5604943"/>
          </a:xfrm>
          <a:ln w="38100">
            <a:solidFill>
              <a:schemeClr val="accent1"/>
            </a:solidFill>
          </a:ln>
        </p:spPr>
      </p:pic>
      <p:cxnSp>
        <p:nvCxnSpPr>
          <p:cNvPr id="13" name="Straight Connector 12"/>
          <p:cNvCxnSpPr/>
          <p:nvPr/>
        </p:nvCxnSpPr>
        <p:spPr>
          <a:xfrm rot="10800000">
            <a:off x="1981200" y="2209800"/>
            <a:ext cx="533400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>
            <a:off x="1981200" y="2057400"/>
            <a:ext cx="533402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691004">
            <a:off x="5421755" y="3676307"/>
            <a:ext cx="2514599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Boulevard Saint-Michel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rot="5400000" flipH="1" flipV="1">
            <a:off x="5037254" y="4563946"/>
            <a:ext cx="1977879" cy="107958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Rive Gauche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4333"/>
          <a:stretch>
            <a:fillRect/>
          </a:stretch>
        </p:blipFill>
        <p:spPr>
          <a:xfrm>
            <a:off x="2514600" y="1176857"/>
            <a:ext cx="6477000" cy="5604943"/>
          </a:xfrm>
          <a:ln w="38100"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572000" y="3962400"/>
            <a:ext cx="1117614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Sorbonne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rot="10800000">
            <a:off x="1981200" y="2209800"/>
            <a:ext cx="533400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>
            <a:off x="1981200" y="2057400"/>
            <a:ext cx="533402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638800" y="4191000"/>
            <a:ext cx="914400" cy="685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691004">
            <a:off x="5421755" y="3676307"/>
            <a:ext cx="2514599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Boulevard Saint-Michel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rot="5400000" flipH="1" flipV="1">
            <a:off x="5037254" y="4563946"/>
            <a:ext cx="1977879" cy="107958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819400" y="4724400"/>
            <a:ext cx="2362200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Jardin</a:t>
            </a:r>
            <a:r>
              <a:rPr lang="en-US" dirty="0" smtClean="0">
                <a:solidFill>
                  <a:srgbClr val="FF0000"/>
                </a:solidFill>
              </a:rPr>
              <a:t> du Luxembourg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5029200" y="4800600"/>
            <a:ext cx="685800" cy="76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248400" y="5486400"/>
            <a:ext cx="1116011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Panthéon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rot="16200000" flipV="1">
            <a:off x="6591300" y="5067300"/>
            <a:ext cx="457200" cy="381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3352800" cy="1143000"/>
          </a:xfrm>
        </p:spPr>
        <p:txBody>
          <a:bodyPr/>
          <a:lstStyle/>
          <a:p>
            <a:r>
              <a:rPr lang="en-US" dirty="0" smtClean="0"/>
              <a:t>La Sorbonne</a:t>
            </a:r>
            <a:endParaRPr lang="en-US" dirty="0"/>
          </a:p>
        </p:txBody>
      </p:sp>
      <p:pic>
        <p:nvPicPr>
          <p:cNvPr id="4" name="Content Placeholder 3" descr="IMG_34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52400"/>
            <a:ext cx="4343400" cy="651510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Jardin</a:t>
            </a:r>
            <a:r>
              <a:rPr lang="en-US" dirty="0" smtClean="0"/>
              <a:t> du Luxembourg</a:t>
            </a:r>
            <a:endParaRPr lang="en-US" dirty="0"/>
          </a:p>
        </p:txBody>
      </p:sp>
      <p:pic>
        <p:nvPicPr>
          <p:cNvPr id="4" name="Content Placeholder 3" descr="IMG_34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1547035"/>
            <a:ext cx="7735479" cy="5158565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Rive Gauche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4333"/>
          <a:stretch>
            <a:fillRect/>
          </a:stretch>
        </p:blipFill>
        <p:spPr>
          <a:xfrm>
            <a:off x="2514600" y="1176857"/>
            <a:ext cx="6477000" cy="5604943"/>
          </a:xfrm>
          <a:ln w="38100"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886200" y="5105400"/>
            <a:ext cx="1510350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Les </a:t>
            </a:r>
            <a:r>
              <a:rPr lang="en-US" dirty="0" err="1" smtClean="0">
                <a:solidFill>
                  <a:srgbClr val="FF0000"/>
                </a:solidFill>
              </a:rPr>
              <a:t>Invaliades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rot="10800000">
            <a:off x="1981200" y="2209800"/>
            <a:ext cx="533400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>
            <a:off x="1981200" y="2057400"/>
            <a:ext cx="533402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 flipH="1" flipV="1">
            <a:off x="4267994" y="4648200"/>
            <a:ext cx="837406" cy="7699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105400" y="4419600"/>
            <a:ext cx="1417696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Musée</a:t>
            </a:r>
            <a:r>
              <a:rPr lang="en-US" dirty="0" smtClean="0">
                <a:solidFill>
                  <a:srgbClr val="FF0000"/>
                </a:solidFill>
              </a:rPr>
              <a:t> Rodin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19400" y="4495800"/>
            <a:ext cx="1160639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Tour Eiffel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rot="16200000" flipV="1">
            <a:off x="5105400" y="4191000"/>
            <a:ext cx="304800" cy="304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1" idx="0"/>
          </p:cNvCxnSpPr>
          <p:nvPr/>
        </p:nvCxnSpPr>
        <p:spPr>
          <a:xfrm rot="5400000" flipH="1" flipV="1">
            <a:off x="3300457" y="3985463"/>
            <a:ext cx="609600" cy="41107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6200000" flipH="1">
            <a:off x="4572000" y="3048000"/>
            <a:ext cx="1219200" cy="457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267200" y="2362200"/>
            <a:ext cx="1596078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Musée</a:t>
            </a:r>
            <a:r>
              <a:rPr lang="en-US" dirty="0" smtClean="0">
                <a:solidFill>
                  <a:srgbClr val="FF0000"/>
                </a:solidFill>
              </a:rPr>
              <a:t> d’Orsay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Musée</a:t>
            </a:r>
            <a:r>
              <a:rPr lang="en-US" dirty="0" smtClean="0"/>
              <a:t> d’Orsay</a:t>
            </a:r>
            <a:endParaRPr lang="en-US" dirty="0"/>
          </a:p>
        </p:txBody>
      </p:sp>
      <p:pic>
        <p:nvPicPr>
          <p:cNvPr id="4" name="Content Placeholder 3" descr="P10101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23433" y="1524000"/>
            <a:ext cx="6777567" cy="5083175"/>
          </a:xfr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3352800" cy="1143000"/>
          </a:xfrm>
        </p:spPr>
        <p:txBody>
          <a:bodyPr/>
          <a:lstStyle/>
          <a:p>
            <a:r>
              <a:rPr lang="en-US" dirty="0" err="1" smtClean="0"/>
              <a:t>Musée</a:t>
            </a:r>
            <a:r>
              <a:rPr lang="en-US" dirty="0" smtClean="0"/>
              <a:t> Rodin</a:t>
            </a:r>
            <a:endParaRPr lang="en-US" dirty="0"/>
          </a:p>
        </p:txBody>
      </p:sp>
      <p:pic>
        <p:nvPicPr>
          <p:cNvPr id="6" name="Content Placeholder 5" descr="france2007 8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73128" y="147637"/>
            <a:ext cx="4918472" cy="6557963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3429000" cy="1143000"/>
          </a:xfrm>
        </p:spPr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Invalides</a:t>
            </a:r>
            <a:endParaRPr lang="en-US" dirty="0"/>
          </a:p>
        </p:txBody>
      </p:sp>
      <p:pic>
        <p:nvPicPr>
          <p:cNvPr id="4" name="Content Placeholder 3" descr="france2007 8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38600" y="152400"/>
            <a:ext cx="4857749" cy="647700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tombe</a:t>
            </a:r>
            <a:r>
              <a:rPr lang="en-US" dirty="0" smtClean="0"/>
              <a:t> de </a:t>
            </a:r>
            <a:r>
              <a:rPr lang="en-US" dirty="0" err="1" smtClean="0"/>
              <a:t>Napoléon</a:t>
            </a:r>
            <a:endParaRPr lang="en-US" dirty="0"/>
          </a:p>
        </p:txBody>
      </p:sp>
      <p:pic>
        <p:nvPicPr>
          <p:cNvPr id="6" name="Content Placeholder 5" descr="france2007 8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5400" y="1630362"/>
            <a:ext cx="6665384" cy="4999038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Tour </a:t>
            </a:r>
            <a:r>
              <a:rPr lang="en-US" dirty="0"/>
              <a:t>E</a:t>
            </a:r>
            <a:r>
              <a:rPr lang="en-US" dirty="0" smtClean="0"/>
              <a:t>iffel</a:t>
            </a:r>
            <a:endParaRPr lang="en-US" dirty="0"/>
          </a:p>
        </p:txBody>
      </p:sp>
      <p:pic>
        <p:nvPicPr>
          <p:cNvPr id="8" name="Content Placeholder 7" descr="IMG_31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8329" y="1824672"/>
            <a:ext cx="6787342" cy="452628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20574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Plan de Paris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3261"/>
          <a:stretch>
            <a:fillRect/>
          </a:stretch>
        </p:blipFill>
        <p:spPr>
          <a:xfrm>
            <a:off x="2362200" y="533400"/>
            <a:ext cx="6781800" cy="5803692"/>
          </a:xfrm>
          <a:ln w="38100"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 rot="18664361">
            <a:off x="1692679" y="5159876"/>
            <a:ext cx="716863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Seine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02 -0.031 C 0.01354 -0.03702 0.01597 -0.04419 0.02239 -0.04696 C 0.02569 -0.05992 0.02083 -0.04488 0.02708 -0.05344 C 0.02708 -0.05321 0.03316 -0.06547 0.03437 -0.06801 C 0.03576 -0.07079 0.03541 -0.07472 0.0368 -0.0775 C 0.04079 -0.08559 0.04253 -0.09461 0.04757 -0.10155 C 0.04878 -0.10641 0.05052 -0.11173 0.05243 -0.11613 C 0.05382 -0.11937 0.05729 -0.12561 0.05729 -0.12538 C 0.06041 -0.13833 0.06493 -0.14828 0.07048 -0.15938 C 0.07291 -0.16424 0.07534 -0.1691 0.07777 -0.17396 C 0.07864 -0.17558 0.0802 -0.17858 0.0802 -0.17835 C 0.08333 -0.19084 0.07916 -0.17581 0.08385 -0.1883 C 0.08507 -0.19131 0.08489 -0.19501 0.08611 -0.19801 C 0.0875 -0.20148 0.09097 -0.2075 0.09097 -0.20727 C 0.09253 -0.21374 0.09548 -0.22323 0.09826 -0.22855 C 0.09913 -0.2304 0.10086 -0.23132 0.10191 -0.23318 C 0.1059 -0.24012 0.10798 -0.24636 0.11267 -0.25261 C 0.11475 -0.26024 0.11927 -0.26209 0.12239 -0.27019 C 0.12586 -0.27921 0.13298 -0.29841 0.13923 -0.30396 C 0.14097 -0.31067 0.14583 -0.31529 0.15 -0.31992 C 0.15572 -0.32617 0.16093 -0.32964 0.16805 -0.33287 C 0.17083 -0.33403 0.17257 -0.33796 0.17534 -0.33912 C 0.18489 -0.34328 0.19427 -0.34328 0.20434 -0.34398 C 0.21197 -0.34467 0.21944 -0.34513 0.22708 -0.3456 C 0.24878 -0.34513 0.27048 -0.3449 0.29218 -0.34398 C 0.29687 -0.34375 0.30555 -0.33912 0.30555 -0.33889 C 0.30972 -0.33357 0.31909 -0.3257 0.32482 -0.32316 C 0.3368 -0.31229 0.34965 -0.30789 0.36336 -0.30234 C 0.371 -0.29933 0.37777 -0.29424 0.38507 -0.29101 C 0.38958 -0.28684 0.39427 -0.28522 0.39947 -0.28291 C 0.40798 -0.27921 0.41527 -0.2725 0.42239 -0.26533 C 0.42395 -0.25885 0.42656 -0.25631 0.43072 -0.25261 C 0.43246 -0.2459 0.44236 -0.23572 0.44757 -0.23318 C 0.4526 -0.22369 0.46007 -0.2193 0.46805 -0.2156 C 0.46944 -0.2149 0.47031 -0.21328 0.4717 -0.21236 C 0.47291 -0.21166 0.47413 -0.2112 0.47534 -0.21074 C 0.48715 -0.20634 0.49791 -0.20542 0.51024 -0.20426 C 0.52048 -0.20033 0.53038 -0.19663 0.54045 -0.19154 C 0.5427 -0.19038 0.54652 -0.18992 0.54878 -0.1883 C 0.55434 -0.18414 0.55937 -0.17858 0.56458 -0.17396 C 0.56562 -0.17303 0.56701 -0.17303 0.56805 -0.17234 C 0.56927 -0.17141 0.57048 -0.17026 0.5717 -0.1691 C 0.57447 -0.15823 0.57066 -0.17002 0.57656 -0.161 C 0.58611 -0.14643 0.57708 -0.15499 0.58507 -0.14828 C 0.58767 -0.14273 0.59253 -0.13579 0.59704 -0.13371 C 0.60034 -0.12723 0.60538 -0.12214 0.61024 -0.11775 C 0.61388 -0.11034 0.6177 -0.0997 0.62239 -0.09369 C 0.6276 -0.07981 0.6217 -0.093 0.62829 -0.08397 C 0.63211 -0.07888 0.63194 -0.07356 0.6368 -0.06963 C 0.64843 -0.04627 0.66302 -0.02267 0.6717 0.00277 C 0.67743 0.01966 0.67656 0.03793 0.68854 0.04927 C 0.6901 0.05227 0.69027 0.05644 0.69218 0.05898 C 0.69531 0.06315 0.69947 0.06523 0.70312 0.06847 C 0.70503 0.07009 0.70607 0.07286 0.70781 0.07494 C 0.71423 0.08235 0.72135 0.09021 0.72951 0.09414 C 0.73072 0.09576 0.73177 0.09761 0.73316 0.099 C 0.73541 0.10131 0.74045 0.10548 0.74045 0.10571 C 0.74253 0.10987 0.74635 0.11196 0.74635 0.11681 " pathEditMode="relative" rAng="0" ptsTypes="fffffffffffffffffffffffffffffffffffffffffffffffffffffffffA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" y="-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rance2007 972.jpg"/>
          <p:cNvPicPr>
            <a:picLocks noChangeAspect="1"/>
          </p:cNvPicPr>
          <p:nvPr/>
        </p:nvPicPr>
        <p:blipFill>
          <a:blip r:embed="rId2" cstate="print"/>
          <a:srcRect t="3333"/>
          <a:stretch>
            <a:fillRect/>
          </a:stretch>
        </p:blipFill>
        <p:spPr>
          <a:xfrm>
            <a:off x="3390900" y="152400"/>
            <a:ext cx="5143500" cy="66294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2667000" cy="1143000"/>
          </a:xfrm>
        </p:spPr>
        <p:txBody>
          <a:bodyPr/>
          <a:lstStyle/>
          <a:p>
            <a:r>
              <a:rPr lang="en-US" dirty="0" smtClean="0"/>
              <a:t>Tour Eiffel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france2007 9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4610"/>
          <a:stretch>
            <a:fillRect/>
          </a:stretch>
        </p:blipFill>
        <p:spPr>
          <a:xfrm>
            <a:off x="3200400" y="76200"/>
            <a:ext cx="5867400" cy="6680201"/>
          </a:xfrm>
          <a:ln w="38100">
            <a:solidFill>
              <a:srgbClr val="FFC000"/>
            </a:solidFill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2667000" cy="1143000"/>
          </a:xfrm>
        </p:spPr>
        <p:txBody>
          <a:bodyPr/>
          <a:lstStyle/>
          <a:p>
            <a:r>
              <a:rPr lang="en-US" dirty="0" smtClean="0"/>
              <a:t>Tour Eiffel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3810000" cy="1252728"/>
          </a:xfrm>
        </p:spPr>
        <p:txBody>
          <a:bodyPr/>
          <a:lstStyle/>
          <a:p>
            <a:r>
              <a:rPr lang="en-US" dirty="0" err="1" smtClean="0"/>
              <a:t>Père</a:t>
            </a:r>
            <a:r>
              <a:rPr lang="en-US" dirty="0" smtClean="0"/>
              <a:t> La Chaise</a:t>
            </a:r>
            <a:endParaRPr lang="en-US" dirty="0"/>
          </a:p>
        </p:txBody>
      </p:sp>
      <p:pic>
        <p:nvPicPr>
          <p:cNvPr id="5" name="Picture 4" descr="P10101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3155950" y="1060450"/>
            <a:ext cx="6604000" cy="495300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Catacombes</a:t>
            </a:r>
            <a:endParaRPr lang="en-US" dirty="0"/>
          </a:p>
        </p:txBody>
      </p:sp>
      <p:pic>
        <p:nvPicPr>
          <p:cNvPr id="4" name="Content Placeholder 3" descr="P10101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5400" y="1554163"/>
            <a:ext cx="6665383" cy="4999037"/>
          </a:xfr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Ile de la </a:t>
            </a:r>
            <a:r>
              <a:rPr lang="en-US" dirty="0" err="1" smtClean="0"/>
              <a:t>Cité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4333"/>
          <a:stretch>
            <a:fillRect/>
          </a:stretch>
        </p:blipFill>
        <p:spPr>
          <a:xfrm>
            <a:off x="2514600" y="1176857"/>
            <a:ext cx="6477000" cy="5604943"/>
          </a:xfrm>
          <a:ln w="38100">
            <a:solidFill>
              <a:schemeClr val="accent1"/>
            </a:solidFill>
          </a:ln>
        </p:spPr>
      </p:pic>
      <p:cxnSp>
        <p:nvCxnSpPr>
          <p:cNvPr id="13" name="Straight Connector 12"/>
          <p:cNvCxnSpPr/>
          <p:nvPr/>
        </p:nvCxnSpPr>
        <p:spPr>
          <a:xfrm rot="10800000">
            <a:off x="1981200" y="2209800"/>
            <a:ext cx="533400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>
            <a:off x="1981200" y="2057400"/>
            <a:ext cx="533402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20"/>
          <p:cNvSpPr/>
          <p:nvPr/>
        </p:nvSpPr>
        <p:spPr>
          <a:xfrm>
            <a:off x="6081311" y="3822853"/>
            <a:ext cx="1157689" cy="672947"/>
          </a:xfrm>
          <a:custGeom>
            <a:avLst/>
            <a:gdLst>
              <a:gd name="connsiteX0" fmla="*/ 0 w 1564395"/>
              <a:gd name="connsiteY0" fmla="*/ 88135 h 1002535"/>
              <a:gd name="connsiteX1" fmla="*/ 22034 w 1564395"/>
              <a:gd name="connsiteY1" fmla="*/ 176270 h 1002535"/>
              <a:gd name="connsiteX2" fmla="*/ 88135 w 1564395"/>
              <a:gd name="connsiteY2" fmla="*/ 253388 h 1002535"/>
              <a:gd name="connsiteX3" fmla="*/ 143219 w 1564395"/>
              <a:gd name="connsiteY3" fmla="*/ 308472 h 1002535"/>
              <a:gd name="connsiteX4" fmla="*/ 198303 w 1564395"/>
              <a:gd name="connsiteY4" fmla="*/ 352540 h 1002535"/>
              <a:gd name="connsiteX5" fmla="*/ 231354 w 1564395"/>
              <a:gd name="connsiteY5" fmla="*/ 374574 h 1002535"/>
              <a:gd name="connsiteX6" fmla="*/ 308472 w 1564395"/>
              <a:gd name="connsiteY6" fmla="*/ 429658 h 1002535"/>
              <a:gd name="connsiteX7" fmla="*/ 363556 w 1564395"/>
              <a:gd name="connsiteY7" fmla="*/ 473725 h 1002535"/>
              <a:gd name="connsiteX8" fmla="*/ 385590 w 1564395"/>
              <a:gd name="connsiteY8" fmla="*/ 506776 h 1002535"/>
              <a:gd name="connsiteX9" fmla="*/ 451691 w 1564395"/>
              <a:gd name="connsiteY9" fmla="*/ 550843 h 1002535"/>
              <a:gd name="connsiteX10" fmla="*/ 473725 w 1564395"/>
              <a:gd name="connsiteY10" fmla="*/ 583894 h 1002535"/>
              <a:gd name="connsiteX11" fmla="*/ 539826 w 1564395"/>
              <a:gd name="connsiteY11" fmla="*/ 616945 h 1002535"/>
              <a:gd name="connsiteX12" fmla="*/ 661012 w 1564395"/>
              <a:gd name="connsiteY12" fmla="*/ 683046 h 1002535"/>
              <a:gd name="connsiteX13" fmla="*/ 727113 w 1564395"/>
              <a:gd name="connsiteY13" fmla="*/ 705080 h 1002535"/>
              <a:gd name="connsiteX14" fmla="*/ 760164 w 1564395"/>
              <a:gd name="connsiteY14" fmla="*/ 716096 h 1002535"/>
              <a:gd name="connsiteX15" fmla="*/ 826265 w 1564395"/>
              <a:gd name="connsiteY15" fmla="*/ 749147 h 1002535"/>
              <a:gd name="connsiteX16" fmla="*/ 859316 w 1564395"/>
              <a:gd name="connsiteY16" fmla="*/ 771181 h 1002535"/>
              <a:gd name="connsiteX17" fmla="*/ 892366 w 1564395"/>
              <a:gd name="connsiteY17" fmla="*/ 782198 h 1002535"/>
              <a:gd name="connsiteX18" fmla="*/ 969484 w 1564395"/>
              <a:gd name="connsiteY18" fmla="*/ 804231 h 1002535"/>
              <a:gd name="connsiteX19" fmla="*/ 1002535 w 1564395"/>
              <a:gd name="connsiteY19" fmla="*/ 826265 h 1002535"/>
              <a:gd name="connsiteX20" fmla="*/ 1068636 w 1564395"/>
              <a:gd name="connsiteY20" fmla="*/ 848299 h 1002535"/>
              <a:gd name="connsiteX21" fmla="*/ 1101687 w 1564395"/>
              <a:gd name="connsiteY21" fmla="*/ 859316 h 1002535"/>
              <a:gd name="connsiteX22" fmla="*/ 1134737 w 1564395"/>
              <a:gd name="connsiteY22" fmla="*/ 881349 h 1002535"/>
              <a:gd name="connsiteX23" fmla="*/ 1178805 w 1564395"/>
              <a:gd name="connsiteY23" fmla="*/ 892366 h 1002535"/>
              <a:gd name="connsiteX24" fmla="*/ 1244906 w 1564395"/>
              <a:gd name="connsiteY24" fmla="*/ 914400 h 1002535"/>
              <a:gd name="connsiteX25" fmla="*/ 1277956 w 1564395"/>
              <a:gd name="connsiteY25" fmla="*/ 925417 h 1002535"/>
              <a:gd name="connsiteX26" fmla="*/ 1344058 w 1564395"/>
              <a:gd name="connsiteY26" fmla="*/ 958467 h 1002535"/>
              <a:gd name="connsiteX27" fmla="*/ 1377108 w 1564395"/>
              <a:gd name="connsiteY27" fmla="*/ 980501 h 1002535"/>
              <a:gd name="connsiteX28" fmla="*/ 1443209 w 1564395"/>
              <a:gd name="connsiteY28" fmla="*/ 1002535 h 1002535"/>
              <a:gd name="connsiteX29" fmla="*/ 1509311 w 1564395"/>
              <a:gd name="connsiteY29" fmla="*/ 958467 h 1002535"/>
              <a:gd name="connsiteX30" fmla="*/ 1564395 w 1564395"/>
              <a:gd name="connsiteY30" fmla="*/ 859316 h 1002535"/>
              <a:gd name="connsiteX31" fmla="*/ 1553378 w 1564395"/>
              <a:gd name="connsiteY31" fmla="*/ 771181 h 1002535"/>
              <a:gd name="connsiteX32" fmla="*/ 1487277 w 1564395"/>
              <a:gd name="connsiteY32" fmla="*/ 672029 h 1002535"/>
              <a:gd name="connsiteX33" fmla="*/ 1443209 w 1564395"/>
              <a:gd name="connsiteY33" fmla="*/ 605928 h 1002535"/>
              <a:gd name="connsiteX34" fmla="*/ 1421176 w 1564395"/>
              <a:gd name="connsiteY34" fmla="*/ 572877 h 1002535"/>
              <a:gd name="connsiteX35" fmla="*/ 1355075 w 1564395"/>
              <a:gd name="connsiteY35" fmla="*/ 506776 h 1002535"/>
              <a:gd name="connsiteX36" fmla="*/ 1322024 w 1564395"/>
              <a:gd name="connsiteY36" fmla="*/ 473725 h 1002535"/>
              <a:gd name="connsiteX37" fmla="*/ 1288973 w 1564395"/>
              <a:gd name="connsiteY37" fmla="*/ 462708 h 1002535"/>
              <a:gd name="connsiteX38" fmla="*/ 1222872 w 1564395"/>
              <a:gd name="connsiteY38" fmla="*/ 407624 h 1002535"/>
              <a:gd name="connsiteX39" fmla="*/ 1189822 w 1564395"/>
              <a:gd name="connsiteY39" fmla="*/ 396607 h 1002535"/>
              <a:gd name="connsiteX40" fmla="*/ 1134737 w 1564395"/>
              <a:gd name="connsiteY40" fmla="*/ 352540 h 1002535"/>
              <a:gd name="connsiteX41" fmla="*/ 1101687 w 1564395"/>
              <a:gd name="connsiteY41" fmla="*/ 319489 h 1002535"/>
              <a:gd name="connsiteX42" fmla="*/ 1068636 w 1564395"/>
              <a:gd name="connsiteY42" fmla="*/ 297455 h 1002535"/>
              <a:gd name="connsiteX43" fmla="*/ 1013552 w 1564395"/>
              <a:gd name="connsiteY43" fmla="*/ 242371 h 1002535"/>
              <a:gd name="connsiteX44" fmla="*/ 991518 w 1564395"/>
              <a:gd name="connsiteY44" fmla="*/ 209320 h 1002535"/>
              <a:gd name="connsiteX45" fmla="*/ 925417 w 1564395"/>
              <a:gd name="connsiteY45" fmla="*/ 165253 h 1002535"/>
              <a:gd name="connsiteX46" fmla="*/ 826265 w 1564395"/>
              <a:gd name="connsiteY46" fmla="*/ 99152 h 1002535"/>
              <a:gd name="connsiteX47" fmla="*/ 793214 w 1564395"/>
              <a:gd name="connsiteY47" fmla="*/ 77118 h 1002535"/>
              <a:gd name="connsiteX48" fmla="*/ 760164 w 1564395"/>
              <a:gd name="connsiteY48" fmla="*/ 66101 h 1002535"/>
              <a:gd name="connsiteX49" fmla="*/ 694062 w 1564395"/>
              <a:gd name="connsiteY49" fmla="*/ 33051 h 1002535"/>
              <a:gd name="connsiteX50" fmla="*/ 638978 w 1564395"/>
              <a:gd name="connsiteY50" fmla="*/ 22034 h 1002535"/>
              <a:gd name="connsiteX51" fmla="*/ 594911 w 1564395"/>
              <a:gd name="connsiteY51" fmla="*/ 11017 h 1002535"/>
              <a:gd name="connsiteX52" fmla="*/ 396607 w 1564395"/>
              <a:gd name="connsiteY52" fmla="*/ 0 h 1002535"/>
              <a:gd name="connsiteX53" fmla="*/ 187287 w 1564395"/>
              <a:gd name="connsiteY53" fmla="*/ 11017 h 1002535"/>
              <a:gd name="connsiteX54" fmla="*/ 154236 w 1564395"/>
              <a:gd name="connsiteY54" fmla="*/ 22034 h 1002535"/>
              <a:gd name="connsiteX55" fmla="*/ 110169 w 1564395"/>
              <a:gd name="connsiteY55" fmla="*/ 88135 h 1002535"/>
              <a:gd name="connsiteX56" fmla="*/ 88135 w 1564395"/>
              <a:gd name="connsiteY56" fmla="*/ 176270 h 100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564395" h="1002535">
                <a:moveTo>
                  <a:pt x="0" y="88135"/>
                </a:moveTo>
                <a:cubicBezTo>
                  <a:pt x="2790" y="102084"/>
                  <a:pt x="11611" y="158029"/>
                  <a:pt x="22034" y="176270"/>
                </a:cubicBezTo>
                <a:cubicBezTo>
                  <a:pt x="52040" y="228780"/>
                  <a:pt x="52616" y="210766"/>
                  <a:pt x="88135" y="253388"/>
                </a:cubicBezTo>
                <a:cubicBezTo>
                  <a:pt x="134038" y="308472"/>
                  <a:pt x="82627" y="268078"/>
                  <a:pt x="143219" y="308472"/>
                </a:cubicBezTo>
                <a:cubicBezTo>
                  <a:pt x="180362" y="364187"/>
                  <a:pt x="145090" y="325933"/>
                  <a:pt x="198303" y="352540"/>
                </a:cubicBezTo>
                <a:cubicBezTo>
                  <a:pt x="210146" y="358462"/>
                  <a:pt x="220579" y="366878"/>
                  <a:pt x="231354" y="374574"/>
                </a:cubicBezTo>
                <a:cubicBezTo>
                  <a:pt x="327027" y="442911"/>
                  <a:pt x="230570" y="377722"/>
                  <a:pt x="308472" y="429658"/>
                </a:cubicBezTo>
                <a:cubicBezTo>
                  <a:pt x="371621" y="524378"/>
                  <a:pt x="287535" y="412907"/>
                  <a:pt x="363556" y="473725"/>
                </a:cubicBezTo>
                <a:cubicBezTo>
                  <a:pt x="373895" y="481997"/>
                  <a:pt x="375625" y="498057"/>
                  <a:pt x="385590" y="506776"/>
                </a:cubicBezTo>
                <a:cubicBezTo>
                  <a:pt x="405519" y="524214"/>
                  <a:pt x="451691" y="550843"/>
                  <a:pt x="451691" y="550843"/>
                </a:cubicBezTo>
                <a:cubicBezTo>
                  <a:pt x="459036" y="561860"/>
                  <a:pt x="464362" y="574531"/>
                  <a:pt x="473725" y="583894"/>
                </a:cubicBezTo>
                <a:cubicBezTo>
                  <a:pt x="505297" y="615466"/>
                  <a:pt x="503986" y="599025"/>
                  <a:pt x="539826" y="616945"/>
                </a:cubicBezTo>
                <a:cubicBezTo>
                  <a:pt x="620279" y="657171"/>
                  <a:pt x="511242" y="633122"/>
                  <a:pt x="661012" y="683046"/>
                </a:cubicBezTo>
                <a:lnTo>
                  <a:pt x="727113" y="705080"/>
                </a:lnTo>
                <a:lnTo>
                  <a:pt x="760164" y="716096"/>
                </a:lnTo>
                <a:cubicBezTo>
                  <a:pt x="854875" y="779238"/>
                  <a:pt x="735046" y="703538"/>
                  <a:pt x="826265" y="749147"/>
                </a:cubicBezTo>
                <a:cubicBezTo>
                  <a:pt x="838108" y="755068"/>
                  <a:pt x="847473" y="765259"/>
                  <a:pt x="859316" y="771181"/>
                </a:cubicBezTo>
                <a:cubicBezTo>
                  <a:pt x="869703" y="776374"/>
                  <a:pt x="881200" y="779008"/>
                  <a:pt x="892366" y="782198"/>
                </a:cubicBezTo>
                <a:cubicBezTo>
                  <a:pt x="908846" y="786906"/>
                  <a:pt x="951869" y="795423"/>
                  <a:pt x="969484" y="804231"/>
                </a:cubicBezTo>
                <a:cubicBezTo>
                  <a:pt x="981327" y="810153"/>
                  <a:pt x="990435" y="820887"/>
                  <a:pt x="1002535" y="826265"/>
                </a:cubicBezTo>
                <a:cubicBezTo>
                  <a:pt x="1023759" y="835698"/>
                  <a:pt x="1046602" y="840954"/>
                  <a:pt x="1068636" y="848299"/>
                </a:cubicBezTo>
                <a:cubicBezTo>
                  <a:pt x="1079653" y="851971"/>
                  <a:pt x="1092024" y="852874"/>
                  <a:pt x="1101687" y="859316"/>
                </a:cubicBezTo>
                <a:cubicBezTo>
                  <a:pt x="1112704" y="866660"/>
                  <a:pt x="1122567" y="876133"/>
                  <a:pt x="1134737" y="881349"/>
                </a:cubicBezTo>
                <a:cubicBezTo>
                  <a:pt x="1148654" y="887313"/>
                  <a:pt x="1164302" y="888015"/>
                  <a:pt x="1178805" y="892366"/>
                </a:cubicBezTo>
                <a:cubicBezTo>
                  <a:pt x="1201051" y="899040"/>
                  <a:pt x="1222872" y="907055"/>
                  <a:pt x="1244906" y="914400"/>
                </a:cubicBezTo>
                <a:cubicBezTo>
                  <a:pt x="1255923" y="918072"/>
                  <a:pt x="1268294" y="918975"/>
                  <a:pt x="1277956" y="925417"/>
                </a:cubicBezTo>
                <a:cubicBezTo>
                  <a:pt x="1320669" y="953893"/>
                  <a:pt x="1298446" y="943264"/>
                  <a:pt x="1344058" y="958467"/>
                </a:cubicBezTo>
                <a:cubicBezTo>
                  <a:pt x="1355075" y="965812"/>
                  <a:pt x="1365009" y="975123"/>
                  <a:pt x="1377108" y="980501"/>
                </a:cubicBezTo>
                <a:cubicBezTo>
                  <a:pt x="1398332" y="989934"/>
                  <a:pt x="1443209" y="1002535"/>
                  <a:pt x="1443209" y="1002535"/>
                </a:cubicBezTo>
                <a:cubicBezTo>
                  <a:pt x="1465243" y="987846"/>
                  <a:pt x="1494622" y="980501"/>
                  <a:pt x="1509311" y="958467"/>
                </a:cubicBezTo>
                <a:cubicBezTo>
                  <a:pt x="1559819" y="882704"/>
                  <a:pt x="1545004" y="917488"/>
                  <a:pt x="1564395" y="859316"/>
                </a:cubicBezTo>
                <a:cubicBezTo>
                  <a:pt x="1560723" y="829938"/>
                  <a:pt x="1563336" y="799063"/>
                  <a:pt x="1553378" y="771181"/>
                </a:cubicBezTo>
                <a:cubicBezTo>
                  <a:pt x="1553378" y="771180"/>
                  <a:pt x="1498294" y="688555"/>
                  <a:pt x="1487277" y="672029"/>
                </a:cubicBezTo>
                <a:lnTo>
                  <a:pt x="1443209" y="605928"/>
                </a:lnTo>
                <a:cubicBezTo>
                  <a:pt x="1435864" y="594911"/>
                  <a:pt x="1430539" y="582240"/>
                  <a:pt x="1421176" y="572877"/>
                </a:cubicBezTo>
                <a:lnTo>
                  <a:pt x="1355075" y="506776"/>
                </a:lnTo>
                <a:cubicBezTo>
                  <a:pt x="1344058" y="495759"/>
                  <a:pt x="1336805" y="478652"/>
                  <a:pt x="1322024" y="473725"/>
                </a:cubicBezTo>
                <a:cubicBezTo>
                  <a:pt x="1311007" y="470053"/>
                  <a:pt x="1299360" y="467901"/>
                  <a:pt x="1288973" y="462708"/>
                </a:cubicBezTo>
                <a:cubicBezTo>
                  <a:pt x="1216891" y="426668"/>
                  <a:pt x="1295961" y="456351"/>
                  <a:pt x="1222872" y="407624"/>
                </a:cubicBezTo>
                <a:cubicBezTo>
                  <a:pt x="1213210" y="401182"/>
                  <a:pt x="1200839" y="400279"/>
                  <a:pt x="1189822" y="396607"/>
                </a:cubicBezTo>
                <a:cubicBezTo>
                  <a:pt x="1140542" y="322690"/>
                  <a:pt x="1198596" y="395113"/>
                  <a:pt x="1134737" y="352540"/>
                </a:cubicBezTo>
                <a:cubicBezTo>
                  <a:pt x="1121774" y="343898"/>
                  <a:pt x="1113656" y="329463"/>
                  <a:pt x="1101687" y="319489"/>
                </a:cubicBezTo>
                <a:cubicBezTo>
                  <a:pt x="1091515" y="311012"/>
                  <a:pt x="1079653" y="304800"/>
                  <a:pt x="1068636" y="297455"/>
                </a:cubicBezTo>
                <a:cubicBezTo>
                  <a:pt x="1009876" y="209318"/>
                  <a:pt x="1087000" y="315820"/>
                  <a:pt x="1013552" y="242371"/>
                </a:cubicBezTo>
                <a:cubicBezTo>
                  <a:pt x="1004189" y="233008"/>
                  <a:pt x="1001483" y="218039"/>
                  <a:pt x="991518" y="209320"/>
                </a:cubicBezTo>
                <a:cubicBezTo>
                  <a:pt x="971589" y="191882"/>
                  <a:pt x="947451" y="179942"/>
                  <a:pt x="925417" y="165253"/>
                </a:cubicBezTo>
                <a:lnTo>
                  <a:pt x="826265" y="99152"/>
                </a:lnTo>
                <a:cubicBezTo>
                  <a:pt x="815248" y="91807"/>
                  <a:pt x="805775" y="81305"/>
                  <a:pt x="793214" y="77118"/>
                </a:cubicBezTo>
                <a:cubicBezTo>
                  <a:pt x="782197" y="73446"/>
                  <a:pt x="770551" y="71294"/>
                  <a:pt x="760164" y="66101"/>
                </a:cubicBezTo>
                <a:cubicBezTo>
                  <a:pt x="706308" y="39173"/>
                  <a:pt x="749447" y="46897"/>
                  <a:pt x="694062" y="33051"/>
                </a:cubicBezTo>
                <a:cubicBezTo>
                  <a:pt x="675896" y="28510"/>
                  <a:pt x="657257" y="26096"/>
                  <a:pt x="638978" y="22034"/>
                </a:cubicBezTo>
                <a:cubicBezTo>
                  <a:pt x="624197" y="18749"/>
                  <a:pt x="609990" y="12388"/>
                  <a:pt x="594911" y="11017"/>
                </a:cubicBezTo>
                <a:cubicBezTo>
                  <a:pt x="528980" y="5023"/>
                  <a:pt x="462708" y="3672"/>
                  <a:pt x="396607" y="0"/>
                </a:cubicBezTo>
                <a:cubicBezTo>
                  <a:pt x="326834" y="3672"/>
                  <a:pt x="256870" y="4691"/>
                  <a:pt x="187287" y="11017"/>
                </a:cubicBezTo>
                <a:cubicBezTo>
                  <a:pt x="175722" y="12068"/>
                  <a:pt x="162448" y="13822"/>
                  <a:pt x="154236" y="22034"/>
                </a:cubicBezTo>
                <a:cubicBezTo>
                  <a:pt x="135511" y="40759"/>
                  <a:pt x="124858" y="66101"/>
                  <a:pt x="110169" y="88135"/>
                </a:cubicBezTo>
                <a:cubicBezTo>
                  <a:pt x="77950" y="136464"/>
                  <a:pt x="88135" y="107945"/>
                  <a:pt x="88135" y="17627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Ile de la </a:t>
            </a:r>
            <a:r>
              <a:rPr lang="en-US" dirty="0" err="1" smtClean="0"/>
              <a:t>Cité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4333"/>
          <a:stretch>
            <a:fillRect/>
          </a:stretch>
        </p:blipFill>
        <p:spPr>
          <a:xfrm>
            <a:off x="2514600" y="1176857"/>
            <a:ext cx="6477000" cy="5604943"/>
          </a:xfrm>
          <a:ln w="38100">
            <a:solidFill>
              <a:schemeClr val="accent1"/>
            </a:solidFill>
          </a:ln>
        </p:spPr>
      </p:pic>
      <p:cxnSp>
        <p:nvCxnSpPr>
          <p:cNvPr id="7" name="Straight Arrow Connector 6"/>
          <p:cNvCxnSpPr/>
          <p:nvPr/>
        </p:nvCxnSpPr>
        <p:spPr>
          <a:xfrm rot="16200000" flipH="1">
            <a:off x="6610771" y="3676228"/>
            <a:ext cx="990601" cy="3894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867400" y="2819400"/>
            <a:ext cx="2162772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Notre Dame de Paris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rot="10800000">
            <a:off x="1981200" y="2209800"/>
            <a:ext cx="533400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>
            <a:off x="1981200" y="2057400"/>
            <a:ext cx="533402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724400" y="4572000"/>
            <a:ext cx="1664815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Sainte </a:t>
            </a:r>
            <a:r>
              <a:rPr lang="en-US" dirty="0" err="1" smtClean="0">
                <a:solidFill>
                  <a:srgbClr val="FF0000"/>
                </a:solidFill>
              </a:rPr>
              <a:t>Chapelle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5943600" y="4114800"/>
            <a:ext cx="914400" cy="457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495800" y="3276600"/>
            <a:ext cx="1394934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Conciergerie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5257800" y="3657600"/>
            <a:ext cx="1066800" cy="304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3733800" cy="125272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Notre Dame de </a:t>
            </a:r>
            <a:r>
              <a:rPr lang="en-US" dirty="0"/>
              <a:t>P</a:t>
            </a:r>
            <a:r>
              <a:rPr lang="en-US" dirty="0" smtClean="0"/>
              <a:t>aris</a:t>
            </a:r>
            <a:endParaRPr lang="en-US" dirty="0"/>
          </a:p>
        </p:txBody>
      </p:sp>
      <p:pic>
        <p:nvPicPr>
          <p:cNvPr id="6" name="Content Placeholder 5" descr="IMG_34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52400"/>
            <a:ext cx="4343400" cy="6515100"/>
          </a:xfr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gargoyles de Notre Dame</a:t>
            </a:r>
            <a:endParaRPr lang="en-US" dirty="0"/>
          </a:p>
        </p:txBody>
      </p:sp>
      <p:pic>
        <p:nvPicPr>
          <p:cNvPr id="10" name="Content Placeholder 9" descr="P41602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8016" y="1774825"/>
            <a:ext cx="6167967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Sainte </a:t>
            </a:r>
            <a:r>
              <a:rPr lang="en-US" dirty="0" err="1" smtClean="0"/>
              <a:t>Chapelle</a:t>
            </a:r>
            <a:endParaRPr lang="en-US" dirty="0"/>
          </a:p>
        </p:txBody>
      </p:sp>
      <p:pic>
        <p:nvPicPr>
          <p:cNvPr id="4" name="Content Placeholder 3" descr="P41601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8016" y="1774825"/>
            <a:ext cx="6167967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Conciergerie</a:t>
            </a:r>
            <a:endParaRPr lang="en-US" dirty="0"/>
          </a:p>
        </p:txBody>
      </p:sp>
      <p:pic>
        <p:nvPicPr>
          <p:cNvPr id="4" name="Content Placeholder 3" descr="P10100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1458913"/>
            <a:ext cx="7162800" cy="5372100"/>
          </a:xfr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Rive Gauche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4333"/>
          <a:stretch>
            <a:fillRect/>
          </a:stretch>
        </p:blipFill>
        <p:spPr>
          <a:xfrm>
            <a:off x="2514600" y="1176857"/>
            <a:ext cx="6477000" cy="5604943"/>
          </a:xfrm>
          <a:ln w="38100"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810000" y="4648200"/>
            <a:ext cx="1526380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Quartier</a:t>
            </a:r>
            <a:r>
              <a:rPr lang="en-US" dirty="0" smtClean="0">
                <a:solidFill>
                  <a:srgbClr val="FF0000"/>
                </a:solidFill>
              </a:rPr>
              <a:t> Latin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rot="10800000">
            <a:off x="1981200" y="2209800"/>
            <a:ext cx="533400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>
            <a:off x="1981200" y="2057400"/>
            <a:ext cx="533402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5365214" y="4263528"/>
            <a:ext cx="1983037" cy="1454226"/>
          </a:xfrm>
          <a:custGeom>
            <a:avLst/>
            <a:gdLst>
              <a:gd name="connsiteX0" fmla="*/ 925417 w 1983037"/>
              <a:gd name="connsiteY0" fmla="*/ 22033 h 1454226"/>
              <a:gd name="connsiteX1" fmla="*/ 925417 w 1983037"/>
              <a:gd name="connsiteY1" fmla="*/ 22033 h 1454226"/>
              <a:gd name="connsiteX2" fmla="*/ 837282 w 1983037"/>
              <a:gd name="connsiteY2" fmla="*/ 55084 h 1454226"/>
              <a:gd name="connsiteX3" fmla="*/ 771181 w 1983037"/>
              <a:gd name="connsiteY3" fmla="*/ 99152 h 1454226"/>
              <a:gd name="connsiteX4" fmla="*/ 738131 w 1983037"/>
              <a:gd name="connsiteY4" fmla="*/ 121185 h 1454226"/>
              <a:gd name="connsiteX5" fmla="*/ 672029 w 1983037"/>
              <a:gd name="connsiteY5" fmla="*/ 176270 h 1454226"/>
              <a:gd name="connsiteX6" fmla="*/ 605928 w 1983037"/>
              <a:gd name="connsiteY6" fmla="*/ 231354 h 1454226"/>
              <a:gd name="connsiteX7" fmla="*/ 539827 w 1983037"/>
              <a:gd name="connsiteY7" fmla="*/ 286438 h 1454226"/>
              <a:gd name="connsiteX8" fmla="*/ 429658 w 1983037"/>
              <a:gd name="connsiteY8" fmla="*/ 352539 h 1454226"/>
              <a:gd name="connsiteX9" fmla="*/ 396608 w 1983037"/>
              <a:gd name="connsiteY9" fmla="*/ 374573 h 1454226"/>
              <a:gd name="connsiteX10" fmla="*/ 330506 w 1983037"/>
              <a:gd name="connsiteY10" fmla="*/ 407624 h 1454226"/>
              <a:gd name="connsiteX11" fmla="*/ 308473 w 1983037"/>
              <a:gd name="connsiteY11" fmla="*/ 440674 h 1454226"/>
              <a:gd name="connsiteX12" fmla="*/ 220338 w 1983037"/>
              <a:gd name="connsiteY12" fmla="*/ 506776 h 1454226"/>
              <a:gd name="connsiteX13" fmla="*/ 198304 w 1983037"/>
              <a:gd name="connsiteY13" fmla="*/ 550843 h 1454226"/>
              <a:gd name="connsiteX14" fmla="*/ 165253 w 1983037"/>
              <a:gd name="connsiteY14" fmla="*/ 572877 h 1454226"/>
              <a:gd name="connsiteX15" fmla="*/ 154237 w 1983037"/>
              <a:gd name="connsiteY15" fmla="*/ 605927 h 1454226"/>
              <a:gd name="connsiteX16" fmla="*/ 99152 w 1983037"/>
              <a:gd name="connsiteY16" fmla="*/ 683045 h 1454226"/>
              <a:gd name="connsiteX17" fmla="*/ 88135 w 1983037"/>
              <a:gd name="connsiteY17" fmla="*/ 716096 h 1454226"/>
              <a:gd name="connsiteX18" fmla="*/ 22034 w 1983037"/>
              <a:gd name="connsiteY18" fmla="*/ 826265 h 1454226"/>
              <a:gd name="connsiteX19" fmla="*/ 0 w 1983037"/>
              <a:gd name="connsiteY19" fmla="*/ 892366 h 1454226"/>
              <a:gd name="connsiteX20" fmla="*/ 11017 w 1983037"/>
              <a:gd name="connsiteY20" fmla="*/ 1145754 h 1454226"/>
              <a:gd name="connsiteX21" fmla="*/ 22034 w 1983037"/>
              <a:gd name="connsiteY21" fmla="*/ 1178805 h 1454226"/>
              <a:gd name="connsiteX22" fmla="*/ 77119 w 1983037"/>
              <a:gd name="connsiteY22" fmla="*/ 1244906 h 1454226"/>
              <a:gd name="connsiteX23" fmla="*/ 110169 w 1983037"/>
              <a:gd name="connsiteY23" fmla="*/ 1255923 h 1454226"/>
              <a:gd name="connsiteX24" fmla="*/ 143220 w 1983037"/>
              <a:gd name="connsiteY24" fmla="*/ 1277956 h 1454226"/>
              <a:gd name="connsiteX25" fmla="*/ 176270 w 1983037"/>
              <a:gd name="connsiteY25" fmla="*/ 1288973 h 1454226"/>
              <a:gd name="connsiteX26" fmla="*/ 242372 w 1983037"/>
              <a:gd name="connsiteY26" fmla="*/ 1333041 h 1454226"/>
              <a:gd name="connsiteX27" fmla="*/ 275422 w 1983037"/>
              <a:gd name="connsiteY27" fmla="*/ 1344058 h 1454226"/>
              <a:gd name="connsiteX28" fmla="*/ 352540 w 1983037"/>
              <a:gd name="connsiteY28" fmla="*/ 1366091 h 1454226"/>
              <a:gd name="connsiteX29" fmla="*/ 396608 w 1983037"/>
              <a:gd name="connsiteY29" fmla="*/ 1388125 h 1454226"/>
              <a:gd name="connsiteX30" fmla="*/ 451692 w 1983037"/>
              <a:gd name="connsiteY30" fmla="*/ 1399142 h 1454226"/>
              <a:gd name="connsiteX31" fmla="*/ 572878 w 1983037"/>
              <a:gd name="connsiteY31" fmla="*/ 1432192 h 1454226"/>
              <a:gd name="connsiteX32" fmla="*/ 760164 w 1983037"/>
              <a:gd name="connsiteY32" fmla="*/ 1454226 h 1454226"/>
              <a:gd name="connsiteX33" fmla="*/ 859316 w 1983037"/>
              <a:gd name="connsiteY33" fmla="*/ 1443209 h 1454226"/>
              <a:gd name="connsiteX34" fmla="*/ 925417 w 1983037"/>
              <a:gd name="connsiteY34" fmla="*/ 1421176 h 1454226"/>
              <a:gd name="connsiteX35" fmla="*/ 991519 w 1983037"/>
              <a:gd name="connsiteY35" fmla="*/ 1388125 h 1454226"/>
              <a:gd name="connsiteX36" fmla="*/ 1024569 w 1983037"/>
              <a:gd name="connsiteY36" fmla="*/ 1366091 h 1454226"/>
              <a:gd name="connsiteX37" fmla="*/ 1509311 w 1983037"/>
              <a:gd name="connsiteY37" fmla="*/ 1333041 h 1454226"/>
              <a:gd name="connsiteX38" fmla="*/ 1575413 w 1983037"/>
              <a:gd name="connsiteY38" fmla="*/ 1311007 h 1454226"/>
              <a:gd name="connsiteX39" fmla="*/ 1674564 w 1983037"/>
              <a:gd name="connsiteY39" fmla="*/ 1255923 h 1454226"/>
              <a:gd name="connsiteX40" fmla="*/ 1773716 w 1983037"/>
              <a:gd name="connsiteY40" fmla="*/ 1189821 h 1454226"/>
              <a:gd name="connsiteX41" fmla="*/ 1806767 w 1983037"/>
              <a:gd name="connsiteY41" fmla="*/ 1167788 h 1454226"/>
              <a:gd name="connsiteX42" fmla="*/ 1839817 w 1983037"/>
              <a:gd name="connsiteY42" fmla="*/ 1156771 h 1454226"/>
              <a:gd name="connsiteX43" fmla="*/ 1861851 w 1983037"/>
              <a:gd name="connsiteY43" fmla="*/ 1123720 h 1454226"/>
              <a:gd name="connsiteX44" fmla="*/ 1894902 w 1983037"/>
              <a:gd name="connsiteY44" fmla="*/ 1112703 h 1454226"/>
              <a:gd name="connsiteX45" fmla="*/ 1927952 w 1983037"/>
              <a:gd name="connsiteY45" fmla="*/ 1090670 h 1454226"/>
              <a:gd name="connsiteX46" fmla="*/ 1961003 w 1983037"/>
              <a:gd name="connsiteY46" fmla="*/ 1024568 h 1454226"/>
              <a:gd name="connsiteX47" fmla="*/ 1983037 w 1983037"/>
              <a:gd name="connsiteY47" fmla="*/ 947450 h 1454226"/>
              <a:gd name="connsiteX48" fmla="*/ 1972020 w 1983037"/>
              <a:gd name="connsiteY48" fmla="*/ 760164 h 1454226"/>
              <a:gd name="connsiteX49" fmla="*/ 1949986 w 1983037"/>
              <a:gd name="connsiteY49" fmla="*/ 683045 h 1454226"/>
              <a:gd name="connsiteX50" fmla="*/ 1927952 w 1983037"/>
              <a:gd name="connsiteY50" fmla="*/ 649995 h 1454226"/>
              <a:gd name="connsiteX51" fmla="*/ 1861851 w 1983037"/>
              <a:gd name="connsiteY51" fmla="*/ 572877 h 1454226"/>
              <a:gd name="connsiteX52" fmla="*/ 1828800 w 1983037"/>
              <a:gd name="connsiteY52" fmla="*/ 550843 h 1454226"/>
              <a:gd name="connsiteX53" fmla="*/ 1762699 w 1983037"/>
              <a:gd name="connsiteY53" fmla="*/ 484742 h 1454226"/>
              <a:gd name="connsiteX54" fmla="*/ 1740666 w 1983037"/>
              <a:gd name="connsiteY54" fmla="*/ 451691 h 1454226"/>
              <a:gd name="connsiteX55" fmla="*/ 1707615 w 1983037"/>
              <a:gd name="connsiteY55" fmla="*/ 418641 h 1454226"/>
              <a:gd name="connsiteX56" fmla="*/ 1685581 w 1983037"/>
              <a:gd name="connsiteY56" fmla="*/ 385590 h 1454226"/>
              <a:gd name="connsiteX57" fmla="*/ 1619480 w 1983037"/>
              <a:gd name="connsiteY57" fmla="*/ 341523 h 1454226"/>
              <a:gd name="connsiteX58" fmla="*/ 1564396 w 1983037"/>
              <a:gd name="connsiteY58" fmla="*/ 275421 h 1454226"/>
              <a:gd name="connsiteX59" fmla="*/ 1531345 w 1983037"/>
              <a:gd name="connsiteY59" fmla="*/ 253388 h 1454226"/>
              <a:gd name="connsiteX60" fmla="*/ 1509311 w 1983037"/>
              <a:gd name="connsiteY60" fmla="*/ 220337 h 1454226"/>
              <a:gd name="connsiteX61" fmla="*/ 1476261 w 1983037"/>
              <a:gd name="connsiteY61" fmla="*/ 209320 h 1454226"/>
              <a:gd name="connsiteX62" fmla="*/ 1410159 w 1983037"/>
              <a:gd name="connsiteY62" fmla="*/ 176270 h 1454226"/>
              <a:gd name="connsiteX63" fmla="*/ 1377109 w 1983037"/>
              <a:gd name="connsiteY63" fmla="*/ 154236 h 1454226"/>
              <a:gd name="connsiteX64" fmla="*/ 1299991 w 1983037"/>
              <a:gd name="connsiteY64" fmla="*/ 132202 h 1454226"/>
              <a:gd name="connsiteX65" fmla="*/ 1222873 w 1983037"/>
              <a:gd name="connsiteY65" fmla="*/ 88135 h 1454226"/>
              <a:gd name="connsiteX66" fmla="*/ 1156772 w 1983037"/>
              <a:gd name="connsiteY66" fmla="*/ 44067 h 1454226"/>
              <a:gd name="connsiteX67" fmla="*/ 1090670 w 1983037"/>
              <a:gd name="connsiteY67" fmla="*/ 22033 h 1454226"/>
              <a:gd name="connsiteX68" fmla="*/ 1013552 w 1983037"/>
              <a:gd name="connsiteY68" fmla="*/ 0 h 1454226"/>
              <a:gd name="connsiteX69" fmla="*/ 925417 w 1983037"/>
              <a:gd name="connsiteY69" fmla="*/ 22033 h 1454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983037" h="1454226">
                <a:moveTo>
                  <a:pt x="925417" y="22033"/>
                </a:moveTo>
                <a:lnTo>
                  <a:pt x="925417" y="22033"/>
                </a:lnTo>
                <a:cubicBezTo>
                  <a:pt x="896039" y="33050"/>
                  <a:pt x="865346" y="41052"/>
                  <a:pt x="837282" y="55084"/>
                </a:cubicBezTo>
                <a:cubicBezTo>
                  <a:pt x="813596" y="66927"/>
                  <a:pt x="793215" y="84463"/>
                  <a:pt x="771181" y="99152"/>
                </a:cubicBezTo>
                <a:cubicBezTo>
                  <a:pt x="760164" y="106496"/>
                  <a:pt x="747493" y="111823"/>
                  <a:pt x="738131" y="121185"/>
                </a:cubicBezTo>
                <a:cubicBezTo>
                  <a:pt x="695717" y="163599"/>
                  <a:pt x="718044" y="145594"/>
                  <a:pt x="672029" y="176270"/>
                </a:cubicBezTo>
                <a:cubicBezTo>
                  <a:pt x="592111" y="282828"/>
                  <a:pt x="681634" y="180883"/>
                  <a:pt x="605928" y="231354"/>
                </a:cubicBezTo>
                <a:cubicBezTo>
                  <a:pt x="469222" y="322493"/>
                  <a:pt x="665976" y="214354"/>
                  <a:pt x="539827" y="286438"/>
                </a:cubicBezTo>
                <a:cubicBezTo>
                  <a:pt x="421281" y="354177"/>
                  <a:pt x="591323" y="244762"/>
                  <a:pt x="429658" y="352539"/>
                </a:cubicBezTo>
                <a:cubicBezTo>
                  <a:pt x="418641" y="359884"/>
                  <a:pt x="409169" y="370386"/>
                  <a:pt x="396608" y="374573"/>
                </a:cubicBezTo>
                <a:cubicBezTo>
                  <a:pt x="350996" y="389777"/>
                  <a:pt x="373220" y="379148"/>
                  <a:pt x="330506" y="407624"/>
                </a:cubicBezTo>
                <a:cubicBezTo>
                  <a:pt x="323162" y="418641"/>
                  <a:pt x="318314" y="431817"/>
                  <a:pt x="308473" y="440674"/>
                </a:cubicBezTo>
                <a:cubicBezTo>
                  <a:pt x="281177" y="465241"/>
                  <a:pt x="220338" y="506776"/>
                  <a:pt x="220338" y="506776"/>
                </a:cubicBezTo>
                <a:cubicBezTo>
                  <a:pt x="212993" y="521465"/>
                  <a:pt x="208818" y="538227"/>
                  <a:pt x="198304" y="550843"/>
                </a:cubicBezTo>
                <a:cubicBezTo>
                  <a:pt x="189827" y="561015"/>
                  <a:pt x="173524" y="562538"/>
                  <a:pt x="165253" y="572877"/>
                </a:cubicBezTo>
                <a:cubicBezTo>
                  <a:pt x="157999" y="581945"/>
                  <a:pt x="159430" y="595540"/>
                  <a:pt x="154237" y="605927"/>
                </a:cubicBezTo>
                <a:cubicBezTo>
                  <a:pt x="146182" y="622038"/>
                  <a:pt x="106639" y="673062"/>
                  <a:pt x="99152" y="683045"/>
                </a:cubicBezTo>
                <a:cubicBezTo>
                  <a:pt x="95480" y="694062"/>
                  <a:pt x="93775" y="705944"/>
                  <a:pt x="88135" y="716096"/>
                </a:cubicBezTo>
                <a:cubicBezTo>
                  <a:pt x="51184" y="782609"/>
                  <a:pt x="45848" y="766731"/>
                  <a:pt x="22034" y="826265"/>
                </a:cubicBezTo>
                <a:cubicBezTo>
                  <a:pt x="13408" y="847829"/>
                  <a:pt x="0" y="892366"/>
                  <a:pt x="0" y="892366"/>
                </a:cubicBezTo>
                <a:cubicBezTo>
                  <a:pt x="3672" y="976829"/>
                  <a:pt x="4533" y="1061461"/>
                  <a:pt x="11017" y="1145754"/>
                </a:cubicBezTo>
                <a:cubicBezTo>
                  <a:pt x="11908" y="1157333"/>
                  <a:pt x="16840" y="1168418"/>
                  <a:pt x="22034" y="1178805"/>
                </a:cubicBezTo>
                <a:cubicBezTo>
                  <a:pt x="32195" y="1199127"/>
                  <a:pt x="58846" y="1232724"/>
                  <a:pt x="77119" y="1244906"/>
                </a:cubicBezTo>
                <a:cubicBezTo>
                  <a:pt x="86781" y="1251348"/>
                  <a:pt x="99782" y="1250730"/>
                  <a:pt x="110169" y="1255923"/>
                </a:cubicBezTo>
                <a:cubicBezTo>
                  <a:pt x="122012" y="1261844"/>
                  <a:pt x="131377" y="1272035"/>
                  <a:pt x="143220" y="1277956"/>
                </a:cubicBezTo>
                <a:cubicBezTo>
                  <a:pt x="153607" y="1283149"/>
                  <a:pt x="166119" y="1283333"/>
                  <a:pt x="176270" y="1288973"/>
                </a:cubicBezTo>
                <a:cubicBezTo>
                  <a:pt x="199419" y="1301834"/>
                  <a:pt x="217249" y="1324667"/>
                  <a:pt x="242372" y="1333041"/>
                </a:cubicBezTo>
                <a:cubicBezTo>
                  <a:pt x="253389" y="1336713"/>
                  <a:pt x="264256" y="1340868"/>
                  <a:pt x="275422" y="1344058"/>
                </a:cubicBezTo>
                <a:cubicBezTo>
                  <a:pt x="303385" y="1352047"/>
                  <a:pt x="326118" y="1354767"/>
                  <a:pt x="352540" y="1366091"/>
                </a:cubicBezTo>
                <a:cubicBezTo>
                  <a:pt x="367635" y="1372560"/>
                  <a:pt x="381028" y="1382931"/>
                  <a:pt x="396608" y="1388125"/>
                </a:cubicBezTo>
                <a:cubicBezTo>
                  <a:pt x="414372" y="1394046"/>
                  <a:pt x="433526" y="1394600"/>
                  <a:pt x="451692" y="1399142"/>
                </a:cubicBezTo>
                <a:cubicBezTo>
                  <a:pt x="537135" y="1420503"/>
                  <a:pt x="411772" y="1405341"/>
                  <a:pt x="572878" y="1432192"/>
                </a:cubicBezTo>
                <a:cubicBezTo>
                  <a:pt x="678989" y="1449877"/>
                  <a:pt x="616733" y="1441187"/>
                  <a:pt x="760164" y="1454226"/>
                </a:cubicBezTo>
                <a:cubicBezTo>
                  <a:pt x="793215" y="1450554"/>
                  <a:pt x="826708" y="1449731"/>
                  <a:pt x="859316" y="1443209"/>
                </a:cubicBezTo>
                <a:cubicBezTo>
                  <a:pt x="882090" y="1438654"/>
                  <a:pt x="925417" y="1421176"/>
                  <a:pt x="925417" y="1421176"/>
                </a:cubicBezTo>
                <a:cubicBezTo>
                  <a:pt x="1020141" y="1358026"/>
                  <a:pt x="900290" y="1433740"/>
                  <a:pt x="991519" y="1388125"/>
                </a:cubicBezTo>
                <a:cubicBezTo>
                  <a:pt x="1003362" y="1382204"/>
                  <a:pt x="1012470" y="1371468"/>
                  <a:pt x="1024569" y="1366091"/>
                </a:cubicBezTo>
                <a:cubicBezTo>
                  <a:pt x="1170341" y="1301304"/>
                  <a:pt x="1384573" y="1336324"/>
                  <a:pt x="1509311" y="1333041"/>
                </a:cubicBezTo>
                <a:cubicBezTo>
                  <a:pt x="1531345" y="1325696"/>
                  <a:pt x="1556088" y="1323891"/>
                  <a:pt x="1575413" y="1311007"/>
                </a:cubicBezTo>
                <a:cubicBezTo>
                  <a:pt x="1651176" y="1260497"/>
                  <a:pt x="1616391" y="1275313"/>
                  <a:pt x="1674564" y="1255923"/>
                </a:cubicBezTo>
                <a:lnTo>
                  <a:pt x="1773716" y="1189821"/>
                </a:lnTo>
                <a:cubicBezTo>
                  <a:pt x="1784733" y="1182476"/>
                  <a:pt x="1794206" y="1171975"/>
                  <a:pt x="1806767" y="1167788"/>
                </a:cubicBezTo>
                <a:lnTo>
                  <a:pt x="1839817" y="1156771"/>
                </a:lnTo>
                <a:cubicBezTo>
                  <a:pt x="1847162" y="1145754"/>
                  <a:pt x="1851512" y="1131991"/>
                  <a:pt x="1861851" y="1123720"/>
                </a:cubicBezTo>
                <a:cubicBezTo>
                  <a:pt x="1870919" y="1116465"/>
                  <a:pt x="1884515" y="1117896"/>
                  <a:pt x="1894902" y="1112703"/>
                </a:cubicBezTo>
                <a:cubicBezTo>
                  <a:pt x="1906745" y="1106782"/>
                  <a:pt x="1916935" y="1098014"/>
                  <a:pt x="1927952" y="1090670"/>
                </a:cubicBezTo>
                <a:cubicBezTo>
                  <a:pt x="1955642" y="1007599"/>
                  <a:pt x="1918291" y="1109991"/>
                  <a:pt x="1961003" y="1024568"/>
                </a:cubicBezTo>
                <a:cubicBezTo>
                  <a:pt x="1968906" y="1008762"/>
                  <a:pt x="1979507" y="961571"/>
                  <a:pt x="1983037" y="947450"/>
                </a:cubicBezTo>
                <a:cubicBezTo>
                  <a:pt x="1979365" y="885021"/>
                  <a:pt x="1977949" y="822419"/>
                  <a:pt x="1972020" y="760164"/>
                </a:cubicBezTo>
                <a:cubicBezTo>
                  <a:pt x="1971189" y="751443"/>
                  <a:pt x="1955818" y="694709"/>
                  <a:pt x="1949986" y="683045"/>
                </a:cubicBezTo>
                <a:cubicBezTo>
                  <a:pt x="1944065" y="671202"/>
                  <a:pt x="1935648" y="660769"/>
                  <a:pt x="1927952" y="649995"/>
                </a:cubicBezTo>
                <a:cubicBezTo>
                  <a:pt x="1906494" y="619954"/>
                  <a:pt x="1890118" y="596432"/>
                  <a:pt x="1861851" y="572877"/>
                </a:cubicBezTo>
                <a:cubicBezTo>
                  <a:pt x="1851679" y="564401"/>
                  <a:pt x="1839817" y="558188"/>
                  <a:pt x="1828800" y="550843"/>
                </a:cubicBezTo>
                <a:cubicBezTo>
                  <a:pt x="1776875" y="472952"/>
                  <a:pt x="1844689" y="566732"/>
                  <a:pt x="1762699" y="484742"/>
                </a:cubicBezTo>
                <a:cubicBezTo>
                  <a:pt x="1753336" y="475379"/>
                  <a:pt x="1749142" y="461863"/>
                  <a:pt x="1740666" y="451691"/>
                </a:cubicBezTo>
                <a:cubicBezTo>
                  <a:pt x="1730692" y="439722"/>
                  <a:pt x="1717589" y="430610"/>
                  <a:pt x="1707615" y="418641"/>
                </a:cubicBezTo>
                <a:cubicBezTo>
                  <a:pt x="1699138" y="408469"/>
                  <a:pt x="1695546" y="394309"/>
                  <a:pt x="1685581" y="385590"/>
                </a:cubicBezTo>
                <a:cubicBezTo>
                  <a:pt x="1665652" y="368152"/>
                  <a:pt x="1619480" y="341523"/>
                  <a:pt x="1619480" y="341523"/>
                </a:cubicBezTo>
                <a:cubicBezTo>
                  <a:pt x="1597816" y="309028"/>
                  <a:pt x="1596203" y="301927"/>
                  <a:pt x="1564396" y="275421"/>
                </a:cubicBezTo>
                <a:cubicBezTo>
                  <a:pt x="1554224" y="266945"/>
                  <a:pt x="1542362" y="260732"/>
                  <a:pt x="1531345" y="253388"/>
                </a:cubicBezTo>
                <a:cubicBezTo>
                  <a:pt x="1524000" y="242371"/>
                  <a:pt x="1519650" y="228609"/>
                  <a:pt x="1509311" y="220337"/>
                </a:cubicBezTo>
                <a:cubicBezTo>
                  <a:pt x="1500243" y="213083"/>
                  <a:pt x="1486648" y="214513"/>
                  <a:pt x="1476261" y="209320"/>
                </a:cubicBezTo>
                <a:cubicBezTo>
                  <a:pt x="1390846" y="166612"/>
                  <a:pt x="1493223" y="203956"/>
                  <a:pt x="1410159" y="176270"/>
                </a:cubicBezTo>
                <a:cubicBezTo>
                  <a:pt x="1399142" y="168925"/>
                  <a:pt x="1388952" y="160157"/>
                  <a:pt x="1377109" y="154236"/>
                </a:cubicBezTo>
                <a:cubicBezTo>
                  <a:pt x="1361305" y="146334"/>
                  <a:pt x="1314109" y="135732"/>
                  <a:pt x="1299991" y="132202"/>
                </a:cubicBezTo>
                <a:cubicBezTo>
                  <a:pt x="1185649" y="55974"/>
                  <a:pt x="1362661" y="172008"/>
                  <a:pt x="1222873" y="88135"/>
                </a:cubicBezTo>
                <a:cubicBezTo>
                  <a:pt x="1200165" y="74510"/>
                  <a:pt x="1181894" y="52441"/>
                  <a:pt x="1156772" y="44067"/>
                </a:cubicBezTo>
                <a:cubicBezTo>
                  <a:pt x="1134738" y="36722"/>
                  <a:pt x="1113202" y="27666"/>
                  <a:pt x="1090670" y="22033"/>
                </a:cubicBezTo>
                <a:cubicBezTo>
                  <a:pt x="1035337" y="8201"/>
                  <a:pt x="1060967" y="15805"/>
                  <a:pt x="1013552" y="0"/>
                </a:cubicBezTo>
                <a:cubicBezTo>
                  <a:pt x="921773" y="11472"/>
                  <a:pt x="940106" y="18361"/>
                  <a:pt x="925417" y="22033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181600" y="4953000"/>
            <a:ext cx="228600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229</TotalTime>
  <Words>91</Words>
  <Application>Microsoft Office PowerPoint</Application>
  <PresentationFormat>On-screen Show (4:3)</PresentationFormat>
  <Paragraphs>37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Module</vt:lpstr>
      <vt:lpstr>Paris (Deuxième Partie) Ile de la Cité et Rive Gauche</vt:lpstr>
      <vt:lpstr>Plan de Paris</vt:lpstr>
      <vt:lpstr>Ile de la Cité</vt:lpstr>
      <vt:lpstr>Ile de la Cité</vt:lpstr>
      <vt:lpstr>Notre Dame de Paris</vt:lpstr>
      <vt:lpstr>Les gargoyles de Notre Dame</vt:lpstr>
      <vt:lpstr>Sainte Chapelle</vt:lpstr>
      <vt:lpstr>La Conciergerie</vt:lpstr>
      <vt:lpstr>Rive Gauche</vt:lpstr>
      <vt:lpstr>Rive Gauche</vt:lpstr>
      <vt:lpstr>Rive Gauche</vt:lpstr>
      <vt:lpstr>La Sorbonne</vt:lpstr>
      <vt:lpstr>Jardin du Luxembourg</vt:lpstr>
      <vt:lpstr>Rive Gauche</vt:lpstr>
      <vt:lpstr>Musée d’Orsay</vt:lpstr>
      <vt:lpstr>Musée Rodin</vt:lpstr>
      <vt:lpstr>Les Invalides</vt:lpstr>
      <vt:lpstr>La tombe de Napoléon</vt:lpstr>
      <vt:lpstr>La Tour Eiffel</vt:lpstr>
      <vt:lpstr>Tour Eiffel</vt:lpstr>
      <vt:lpstr>Tour Eiffel</vt:lpstr>
      <vt:lpstr>Père La Chaise</vt:lpstr>
      <vt:lpstr>Les Catacombes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Paris</dc:title>
  <dc:creator>Phyllis</dc:creator>
  <cp:lastModifiedBy>Phyllis</cp:lastModifiedBy>
  <cp:revision>74</cp:revision>
  <dcterms:created xsi:type="dcterms:W3CDTF">2010-04-25T17:56:34Z</dcterms:created>
  <dcterms:modified xsi:type="dcterms:W3CDTF">2014-07-07T13:39:22Z</dcterms:modified>
</cp:coreProperties>
</file>